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9" r:id="rId4"/>
    <p:sldId id="265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3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27C2726-D9B3-4F4E-B1AE-7A7AB38064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91D65B1-AC7A-455C-8D8E-9DB352342B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99DAF9B-43C7-4454-99AC-8411DB812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63845E3A-81D4-4C5D-B688-000DC258F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00A5A81-6495-4C26-8A9E-8FC329222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8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6814507-07ED-4299-80C1-513262908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2163BF23-2A04-437E-89A9-56DDCEF65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8D2C70D-56D2-45CC-8066-5ED05ED90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8209DE9-7720-49F5-8AD8-830B2EB9E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F51B9B1-F8EA-4905-88E2-C8A8265D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4353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BBDA37ED-316D-406B-84E4-E22A089602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EF883863-50FC-4850-884D-37766A95E0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B41BE95-80F0-48F7-8049-403799BAE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8FF0366-6CBF-4350-9400-4B8535EC8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7DB6DDA-0405-4121-9F5D-121C7E237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24226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7868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6401"/>
            <a:ext cx="10515600" cy="4830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34400" y="6356352"/>
            <a:ext cx="5097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" y="6356352"/>
            <a:ext cx="2743200" cy="365125"/>
          </a:xfrm>
        </p:spPr>
        <p:txBody>
          <a:bodyPr/>
          <a:lstStyle/>
          <a:p>
            <a:pPr algn="l"/>
            <a:fld id="{74775EAA-D65E-6B4F-A1D7-6BFC941123A6}" type="slidenum">
              <a:rPr lang="en-US" smtClean="0"/>
              <a:pPr algn="l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762" y="6261101"/>
            <a:ext cx="1616075" cy="5556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952D104-3D91-4094-B75F-A3B831E4E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C288A0E-061D-4115-B453-F61B93CCC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7D0F9FB-D93E-4172-8005-EF4062FF3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94FC5FC-0D15-42A8-B70B-D64A54B5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0DBA62C-3DCB-42B6-97DF-33EC3A978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7430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D1AB1AF-460D-437F-B478-B915D4C57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CE203F4-E27C-49E1-9172-39686514E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BEF823B-93FA-4099-9472-1BB2B161C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C34518F-E6C0-4E62-9D31-99E60692A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752BB00-4C66-4683-AD09-197D7107B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71431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180651B-C870-49A6-A3AD-601C3DDE1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ED5F6C7-96A7-4232-8891-FB2B0E16C9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D843705-6ECD-400F-8E01-58A0D8A27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9F0C7A7-A41F-42E6-AA69-F80B7AE26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8AE4E22-1BFB-41CB-B88E-05F62AB38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33AD1D26-1E0F-4074-99C3-3F844A78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47137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96BF15D-F1A6-4AB4-AE07-98CE47BCF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A5366C5-16B2-4115-AC3B-5F3E2B95B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F105ACF-5A34-4467-BDDB-7C59E1F0B1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8775273F-3F7F-4A8F-BED3-181144D0A1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2074BC16-BB5A-4D50-98B9-1A93F48D91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B0EFCE8F-6EF9-4ED0-8B16-7B6E2A6B7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9FE1CD5-319D-4269-92CC-347ED432D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12A11E4E-4EEB-4D1E-AB6A-68A7AF721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2041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11EA435-3770-456E-A2C1-12F3D14F0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FBC51ADC-D7F5-4292-A91B-7E9F3E829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F1770138-79A8-4DBD-A1AA-453252DA3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09A00707-6A00-44F7-B38B-D0B62ADCD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4089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585CCEFC-782A-4C3E-92E2-206F295B5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3FCEC565-2FF4-4979-8549-1FC23CD4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7D8D48F3-F98C-4852-83C6-FC2FC8B8C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52988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309F7A7-655A-4642-9437-38DB65292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64195D5-E2B4-4169-9B45-8ADEB0B4E2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9E3A174-F263-4E92-AE72-0EBA30C86C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EE39837C-FC91-420C-A58F-FF120B544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4913BDF-C8A9-49A3-9F52-07718E4CF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6F47651-EF08-4C7D-974B-E709CC092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88292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41164A4-7EEA-4108-9C08-ECB6D146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F8BD48B0-DCEE-4A77-8A39-654F1523E8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5307473-AC00-40D2-892D-BFA583E6F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F81DFA33-EB36-42BE-A965-51F624BFB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39ADF2E9-3D9D-45B5-A0D6-D43565162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097B364-C97B-4362-884E-70594F8D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4327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71B69C10-B0E6-4A15-95A0-3293FD058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78F2B99E-7654-452E-AC8A-C0B99CB88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DC5FB60-4242-4341-92CA-68BCBF1DA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5613D-EFA8-43DF-9CB9-7596514BB458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2AB7B4D-0566-4603-B484-C4E722BCC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579FEF0-2BDC-4325-885D-DBEF63EE00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C9ED4-A357-43B0-A08F-6F503C43BB9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0199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1F934-0F09-034F-9CF8-FFD143A0571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75EAA-D65E-6B4F-A1D7-6BFC94112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4155C20-3F0E-4576-8A0B-C345B6231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CC0CC7D-7AF1-4D48-8F9A-76DC7C961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730" y="1598246"/>
            <a:ext cx="4554659" cy="5034817"/>
          </a:xfrm>
        </p:spPr>
        <p:txBody>
          <a:bodyPr anchor="t">
            <a:normAutofit/>
          </a:bodyPr>
          <a:lstStyle/>
          <a:p>
            <a:pPr algn="l"/>
            <a:r>
              <a:rPr lang="tr-TR" sz="8000" dirty="0">
                <a:solidFill>
                  <a:srgbClr val="FFFFFF"/>
                </a:solidFill>
              </a:rPr>
              <a:t>GİFS </a:t>
            </a:r>
            <a:br>
              <a:rPr lang="tr-TR" sz="8000" dirty="0">
                <a:solidFill>
                  <a:srgbClr val="FFFFFF"/>
                </a:solidFill>
              </a:rPr>
            </a:br>
            <a:r>
              <a:rPr lang="tr-TR" sz="8000" dirty="0">
                <a:solidFill>
                  <a:srgbClr val="FFFFFF"/>
                </a:solidFill>
              </a:rPr>
              <a:t>AND VİDEOS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6551FD8-AAEE-4554-95A6-0DCDAA670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92994" y="1590840"/>
            <a:ext cx="5010506" cy="5007531"/>
          </a:xfrm>
        </p:spPr>
        <p:txBody>
          <a:bodyPr>
            <a:normAutofit/>
          </a:bodyPr>
          <a:lstStyle/>
          <a:p>
            <a:pPr algn="l"/>
            <a:endParaRPr lang="tr-TR" sz="4400">
              <a:solidFill>
                <a:srgbClr val="FFFFFF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21">
            <a:extLst>
              <a:ext uri="{FF2B5EF4-FFF2-40B4-BE49-F238E27FC236}">
                <a16:creationId xmlns:a16="http://schemas.microsoft.com/office/drawing/2014/main" id="{0BAEB82B-9A6B-4982-B56B-7529C6EA9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3128" y="1731109"/>
            <a:ext cx="139039" cy="136646"/>
          </a:xfrm>
          <a:custGeom>
            <a:avLst/>
            <a:gdLst>
              <a:gd name="connsiteX0" fmla="*/ 129602 w 139039"/>
              <a:gd name="connsiteY0" fmla="*/ 59048 h 136646"/>
              <a:gd name="connsiteX1" fmla="*/ 78957 w 139039"/>
              <a:gd name="connsiteY1" fmla="*/ 59048 h 136646"/>
              <a:gd name="connsiteX2" fmla="*/ 78957 w 139039"/>
              <a:gd name="connsiteY2" fmla="*/ 9275 h 136646"/>
              <a:gd name="connsiteX3" fmla="*/ 69520 w 139039"/>
              <a:gd name="connsiteY3" fmla="*/ 0 h 136646"/>
              <a:gd name="connsiteX4" fmla="*/ 60082 w 139039"/>
              <a:gd name="connsiteY4" fmla="*/ 9275 h 136646"/>
              <a:gd name="connsiteX5" fmla="*/ 60082 w 139039"/>
              <a:gd name="connsiteY5" fmla="*/ 59048 h 136646"/>
              <a:gd name="connsiteX6" fmla="*/ 9437 w 139039"/>
              <a:gd name="connsiteY6" fmla="*/ 59048 h 136646"/>
              <a:gd name="connsiteX7" fmla="*/ 0 w 139039"/>
              <a:gd name="connsiteY7" fmla="*/ 68323 h 136646"/>
              <a:gd name="connsiteX8" fmla="*/ 9437 w 139039"/>
              <a:gd name="connsiteY8" fmla="*/ 77598 h 136646"/>
              <a:gd name="connsiteX9" fmla="*/ 60082 w 139039"/>
              <a:gd name="connsiteY9" fmla="*/ 77598 h 136646"/>
              <a:gd name="connsiteX10" fmla="*/ 60082 w 139039"/>
              <a:gd name="connsiteY10" fmla="*/ 127371 h 136646"/>
              <a:gd name="connsiteX11" fmla="*/ 69520 w 139039"/>
              <a:gd name="connsiteY11" fmla="*/ 136646 h 136646"/>
              <a:gd name="connsiteX12" fmla="*/ 78957 w 139039"/>
              <a:gd name="connsiteY12" fmla="*/ 127371 h 136646"/>
              <a:gd name="connsiteX13" fmla="*/ 78957 w 139039"/>
              <a:gd name="connsiteY13" fmla="*/ 77598 h 136646"/>
              <a:gd name="connsiteX14" fmla="*/ 129602 w 139039"/>
              <a:gd name="connsiteY14" fmla="*/ 77598 h 136646"/>
              <a:gd name="connsiteX15" fmla="*/ 139039 w 139039"/>
              <a:gd name="connsiteY15" fmla="*/ 68323 h 136646"/>
              <a:gd name="connsiteX16" fmla="*/ 129602 w 139039"/>
              <a:gd name="connsiteY16" fmla="*/ 59048 h 136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6646">
                <a:moveTo>
                  <a:pt x="129602" y="59048"/>
                </a:moveTo>
                <a:lnTo>
                  <a:pt x="78957" y="59048"/>
                </a:lnTo>
                <a:lnTo>
                  <a:pt x="78957" y="9275"/>
                </a:lnTo>
                <a:cubicBezTo>
                  <a:pt x="78957" y="4152"/>
                  <a:pt x="74731" y="0"/>
                  <a:pt x="69520" y="0"/>
                </a:cubicBezTo>
                <a:cubicBezTo>
                  <a:pt x="64308" y="0"/>
                  <a:pt x="60082" y="4152"/>
                  <a:pt x="60082" y="9275"/>
                </a:cubicBezTo>
                <a:lnTo>
                  <a:pt x="60082" y="59048"/>
                </a:lnTo>
                <a:lnTo>
                  <a:pt x="9437" y="59048"/>
                </a:lnTo>
                <a:cubicBezTo>
                  <a:pt x="4225" y="59048"/>
                  <a:pt x="0" y="63201"/>
                  <a:pt x="0" y="68323"/>
                </a:cubicBezTo>
                <a:cubicBezTo>
                  <a:pt x="0" y="73445"/>
                  <a:pt x="4225" y="77598"/>
                  <a:pt x="9437" y="77598"/>
                </a:cubicBezTo>
                <a:lnTo>
                  <a:pt x="60082" y="77598"/>
                </a:lnTo>
                <a:lnTo>
                  <a:pt x="60082" y="127371"/>
                </a:lnTo>
                <a:cubicBezTo>
                  <a:pt x="60082" y="132493"/>
                  <a:pt x="64308" y="136646"/>
                  <a:pt x="69520" y="136646"/>
                </a:cubicBezTo>
                <a:cubicBezTo>
                  <a:pt x="74731" y="136646"/>
                  <a:pt x="78957" y="132493"/>
                  <a:pt x="78957" y="127371"/>
                </a:cubicBezTo>
                <a:lnTo>
                  <a:pt x="78957" y="77598"/>
                </a:lnTo>
                <a:lnTo>
                  <a:pt x="129602" y="77598"/>
                </a:lnTo>
                <a:cubicBezTo>
                  <a:pt x="134814" y="77598"/>
                  <a:pt x="139039" y="73445"/>
                  <a:pt x="139039" y="68323"/>
                </a:cubicBezTo>
                <a:cubicBezTo>
                  <a:pt x="139039" y="63201"/>
                  <a:pt x="134814" y="59048"/>
                  <a:pt x="129602" y="59048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7">
            <a:extLst>
              <a:ext uri="{FF2B5EF4-FFF2-40B4-BE49-F238E27FC236}">
                <a16:creationId xmlns:a16="http://schemas.microsoft.com/office/drawing/2014/main" id="{FC71CE45-EECF-4555-AD4B-1B3D0D5D1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1908" y="1956458"/>
            <a:ext cx="91138" cy="89570"/>
          </a:xfrm>
          <a:custGeom>
            <a:avLst/>
            <a:gdLst>
              <a:gd name="connsiteX0" fmla="*/ 91138 w 91138"/>
              <a:gd name="connsiteY0" fmla="*/ 44785 h 89570"/>
              <a:gd name="connsiteX1" fmla="*/ 45569 w 91138"/>
              <a:gd name="connsiteY1" fmla="*/ 89570 h 89570"/>
              <a:gd name="connsiteX2" fmla="*/ 0 w 91138"/>
              <a:gd name="connsiteY2" fmla="*/ 44785 h 89570"/>
              <a:gd name="connsiteX3" fmla="*/ 45569 w 91138"/>
              <a:gd name="connsiteY3" fmla="*/ 0 h 89570"/>
              <a:gd name="connsiteX4" fmla="*/ 91138 w 91138"/>
              <a:gd name="connsiteY4" fmla="*/ 44785 h 89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89570">
                <a:moveTo>
                  <a:pt x="91138" y="44785"/>
                </a:moveTo>
                <a:cubicBezTo>
                  <a:pt x="91138" y="69519"/>
                  <a:pt x="70736" y="89570"/>
                  <a:pt x="45569" y="89570"/>
                </a:cubicBezTo>
                <a:cubicBezTo>
                  <a:pt x="20402" y="89570"/>
                  <a:pt x="0" y="69519"/>
                  <a:pt x="0" y="44785"/>
                </a:cubicBezTo>
                <a:cubicBezTo>
                  <a:pt x="0" y="20051"/>
                  <a:pt x="20402" y="0"/>
                  <a:pt x="45569" y="0"/>
                </a:cubicBezTo>
                <a:cubicBezTo>
                  <a:pt x="70736" y="0"/>
                  <a:pt x="91138" y="20051"/>
                  <a:pt x="91138" y="44785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3AA89D1-0C70-46BB-8E35-5722A4B18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7588" y="2177021"/>
            <a:ext cx="127714" cy="125516"/>
          </a:xfrm>
          <a:custGeom>
            <a:avLst/>
            <a:gdLst>
              <a:gd name="connsiteX0" fmla="*/ 63857 w 127714"/>
              <a:gd name="connsiteY0" fmla="*/ 18549 h 125516"/>
              <a:gd name="connsiteX1" fmla="*/ 108840 w 127714"/>
              <a:gd name="connsiteY1" fmla="*/ 62758 h 125516"/>
              <a:gd name="connsiteX2" fmla="*/ 63857 w 127714"/>
              <a:gd name="connsiteY2" fmla="*/ 106967 h 125516"/>
              <a:gd name="connsiteX3" fmla="*/ 18874 w 127714"/>
              <a:gd name="connsiteY3" fmla="*/ 62758 h 125516"/>
              <a:gd name="connsiteX4" fmla="*/ 63857 w 127714"/>
              <a:gd name="connsiteY4" fmla="*/ 18549 h 125516"/>
              <a:gd name="connsiteX5" fmla="*/ 63857 w 127714"/>
              <a:gd name="connsiteY5" fmla="*/ 0 h 125516"/>
              <a:gd name="connsiteX6" fmla="*/ 0 w 127714"/>
              <a:gd name="connsiteY6" fmla="*/ 62758 h 125516"/>
              <a:gd name="connsiteX7" fmla="*/ 63857 w 127714"/>
              <a:gd name="connsiteY7" fmla="*/ 125516 h 125516"/>
              <a:gd name="connsiteX8" fmla="*/ 127714 w 127714"/>
              <a:gd name="connsiteY8" fmla="*/ 62758 h 125516"/>
              <a:gd name="connsiteX9" fmla="*/ 63857 w 127714"/>
              <a:gd name="connsiteY9" fmla="*/ 0 h 12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5516">
                <a:moveTo>
                  <a:pt x="63857" y="18549"/>
                </a:moveTo>
                <a:cubicBezTo>
                  <a:pt x="88700" y="18549"/>
                  <a:pt x="108840" y="38342"/>
                  <a:pt x="108840" y="62758"/>
                </a:cubicBezTo>
                <a:cubicBezTo>
                  <a:pt x="108840" y="87174"/>
                  <a:pt x="88700" y="106967"/>
                  <a:pt x="63857" y="106967"/>
                </a:cubicBezTo>
                <a:cubicBezTo>
                  <a:pt x="39014" y="106967"/>
                  <a:pt x="18874" y="87174"/>
                  <a:pt x="18874" y="62758"/>
                </a:cubicBezTo>
                <a:cubicBezTo>
                  <a:pt x="18898" y="38352"/>
                  <a:pt x="39024" y="18573"/>
                  <a:pt x="63857" y="18549"/>
                </a:cubicBezTo>
                <a:moveTo>
                  <a:pt x="63857" y="0"/>
                </a:moveTo>
                <a:cubicBezTo>
                  <a:pt x="28590" y="0"/>
                  <a:pt x="0" y="28098"/>
                  <a:pt x="0" y="62758"/>
                </a:cubicBezTo>
                <a:cubicBezTo>
                  <a:pt x="0" y="97418"/>
                  <a:pt x="28590" y="125516"/>
                  <a:pt x="63857" y="125516"/>
                </a:cubicBezTo>
                <a:cubicBezTo>
                  <a:pt x="99124" y="125516"/>
                  <a:pt x="127714" y="97418"/>
                  <a:pt x="127714" y="62758"/>
                </a:cubicBezTo>
                <a:cubicBezTo>
                  <a:pt x="127714" y="28098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7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E3CD204-1E73-4B27-8A67-0493DC8E0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Going to Kuka KR 12 R1810 on the conveyor belt.</a:t>
            </a:r>
          </a:p>
        </p:txBody>
      </p:sp>
      <p:pic>
        <p:nvPicPr>
          <p:cNvPr id="4" name="Project1_(1)">
            <a:hlinkClick r:id="" action="ppaction://media"/>
            <a:extLst>
              <a:ext uri="{FF2B5EF4-FFF2-40B4-BE49-F238E27FC236}">
                <a16:creationId xmlns:a16="http://schemas.microsoft.com/office/drawing/2014/main" id="{129D6BED-9522-45B2-97F6-B7651DF752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045" y="1675227"/>
            <a:ext cx="781191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27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E91091A-2547-4B40-A908-ED65C93E9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tr-TR" sz="3200" dirty="0" err="1">
                <a:solidFill>
                  <a:schemeClr val="bg1"/>
                </a:solidFill>
              </a:rPr>
              <a:t>Throwing</a:t>
            </a:r>
            <a:r>
              <a:rPr lang="tr-TR" sz="3200" dirty="0">
                <a:solidFill>
                  <a:schemeClr val="bg1"/>
                </a:solidFill>
              </a:rPr>
              <a:t> </a:t>
            </a:r>
            <a:r>
              <a:rPr lang="tr-TR" sz="3200" dirty="0" err="1">
                <a:solidFill>
                  <a:schemeClr val="bg1"/>
                </a:solidFill>
              </a:rPr>
              <a:t>the</a:t>
            </a:r>
            <a:r>
              <a:rPr lang="tr-TR" sz="3200" dirty="0">
                <a:solidFill>
                  <a:schemeClr val="bg1"/>
                </a:solidFill>
              </a:rPr>
              <a:t> </a:t>
            </a:r>
            <a:r>
              <a:rPr lang="tr-TR" sz="3200" dirty="0" err="1">
                <a:solidFill>
                  <a:schemeClr val="bg1"/>
                </a:solidFill>
              </a:rPr>
              <a:t>Frisbee</a:t>
            </a:r>
            <a:endParaRPr lang="tr-TR" sz="3200" dirty="0">
              <a:solidFill>
                <a:schemeClr val="bg1"/>
              </a:solidFill>
            </a:endParaRPr>
          </a:p>
        </p:txBody>
      </p:sp>
      <p:pic>
        <p:nvPicPr>
          <p:cNvPr id="4" name="Project1_(2)">
            <a:hlinkClick r:id="" action="ppaction://media"/>
            <a:extLst>
              <a:ext uri="{FF2B5EF4-FFF2-40B4-BE49-F238E27FC236}">
                <a16:creationId xmlns:a16="http://schemas.microsoft.com/office/drawing/2014/main" id="{3358DED8-B6B0-469D-A7F7-A424CCA871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0680" y="1514912"/>
            <a:ext cx="7530639" cy="423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13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72E4A77-62FB-4F59-8530-06A4B511A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Assuming Frisbee on the conveyor and fall .</a:t>
            </a:r>
          </a:p>
        </p:txBody>
      </p:sp>
      <p:pic>
        <p:nvPicPr>
          <p:cNvPr id="4" name="Project1_(3)">
            <a:hlinkClick r:id="" action="ppaction://media"/>
            <a:extLst>
              <a:ext uri="{FF2B5EF4-FFF2-40B4-BE49-F238E27FC236}">
                <a16:creationId xmlns:a16="http://schemas.microsoft.com/office/drawing/2014/main" id="{8227C9EA-1E1A-49C3-8EFC-11B25EF824A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045" y="1675227"/>
            <a:ext cx="781191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F37E022-904A-4C7F-9C42-D38332AF6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KR 30-3 Second Robot Throwing the Frisbee</a:t>
            </a:r>
          </a:p>
        </p:txBody>
      </p:sp>
      <p:pic>
        <p:nvPicPr>
          <p:cNvPr id="4" name="Project1_(4)">
            <a:hlinkClick r:id="" action="ppaction://media"/>
            <a:extLst>
              <a:ext uri="{FF2B5EF4-FFF2-40B4-BE49-F238E27FC236}">
                <a16:creationId xmlns:a16="http://schemas.microsoft.com/office/drawing/2014/main" id="{9CCBE160-77E1-457F-A800-3E82BE17FE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045" y="1675227"/>
            <a:ext cx="781191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82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7E83C9F-E955-42E0-B1AE-ECEDCD1DA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They are throwing one by one</a:t>
            </a:r>
          </a:p>
        </p:txBody>
      </p:sp>
      <p:pic>
        <p:nvPicPr>
          <p:cNvPr id="4" name="Project1_(5)">
            <a:hlinkClick r:id="" action="ppaction://media"/>
            <a:extLst>
              <a:ext uri="{FF2B5EF4-FFF2-40B4-BE49-F238E27FC236}">
                <a16:creationId xmlns:a16="http://schemas.microsoft.com/office/drawing/2014/main" id="{6C28EFC0-7021-43B5-A272-3248A150A66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045" y="1675227"/>
            <a:ext cx="781191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85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39</Words>
  <Application>Microsoft Office PowerPoint</Application>
  <PresentationFormat>Geniş ekran</PresentationFormat>
  <Paragraphs>6</Paragraphs>
  <Slides>6</Slides>
  <Notes>0</Notes>
  <HiddenSlides>0</HiddenSlides>
  <MMClips>5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2</vt:i4>
      </vt:variant>
      <vt:variant>
        <vt:lpstr>Slayt Başlıkları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Teması</vt:lpstr>
      <vt:lpstr>Office Theme</vt:lpstr>
      <vt:lpstr>GİFS  AND VİDEOS</vt:lpstr>
      <vt:lpstr>Going to Kuka KR 12 R1810 on the conveyor belt.</vt:lpstr>
      <vt:lpstr>Throwing the Frisbee</vt:lpstr>
      <vt:lpstr>Assuming Frisbee on the conveyor and fall .</vt:lpstr>
      <vt:lpstr>KR 30-3 Second Robot Throwing the Frisbee</vt:lpstr>
      <vt:lpstr>They are throwing one by 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GİFS  AND VİDEOS</dc:title>
  <dc:creator>Eray Erdogan</dc:creator>
  <cp:lastModifiedBy>Eray Erdogan</cp:lastModifiedBy>
  <cp:revision>3</cp:revision>
  <dcterms:created xsi:type="dcterms:W3CDTF">2021-06-15T11:18:43Z</dcterms:created>
  <dcterms:modified xsi:type="dcterms:W3CDTF">2021-06-15T11:52:16Z</dcterms:modified>
</cp:coreProperties>
</file>

<file path=docProps/thumbnail.jpeg>
</file>